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3"/>
  </p:notesMasterIdLst>
  <p:sldIdLst>
    <p:sldId id="257" r:id="rId3"/>
    <p:sldId id="258" r:id="rId4"/>
    <p:sldId id="271" r:id="rId5"/>
    <p:sldId id="272" r:id="rId6"/>
    <p:sldId id="273" r:id="rId7"/>
    <p:sldId id="283" r:id="rId8"/>
    <p:sldId id="274" r:id="rId9"/>
    <p:sldId id="275" r:id="rId10"/>
    <p:sldId id="276" r:id="rId11"/>
    <p:sldId id="284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1091E"/>
    <a:srgbClr val="154A4B"/>
    <a:srgbClr val="D9D9D9"/>
    <a:srgbClr val="538B88"/>
    <a:srgbClr val="124142"/>
    <a:srgbClr val="154C4E"/>
    <a:srgbClr val="0B374D"/>
    <a:srgbClr val="012C47"/>
    <a:srgbClr val="00C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7CFBD-0C67-40F8-AB47-379982F769BF}" v="317" dt="2023-06-30T14:43:44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ay Geva" userId="ee25df83-5b03-4311-acc2-f5fb35793435" providerId="ADAL" clId="{74C7CFBD-0C67-40F8-AB47-379982F769BF}"/>
    <pc:docChg chg="undo custSel modSld modShowInfo">
      <pc:chgData name="Itay Geva" userId="ee25df83-5b03-4311-acc2-f5fb35793435" providerId="ADAL" clId="{74C7CFBD-0C67-40F8-AB47-379982F769BF}" dt="2023-06-30T14:43:44.952" v="523"/>
      <pc:docMkLst>
        <pc:docMk/>
      </pc:docMkLst>
      <pc:sldChg chg="delSp modSp mod modTransition modAnim">
        <pc:chgData name="Itay Geva" userId="ee25df83-5b03-4311-acc2-f5fb35793435" providerId="ADAL" clId="{74C7CFBD-0C67-40F8-AB47-379982F769BF}" dt="2023-06-30T13:16:48.580" v="418"/>
        <pc:sldMkLst>
          <pc:docMk/>
          <pc:sldMk cId="3749739683" sldId="257"/>
        </pc:sldMkLst>
        <pc:picChg chg="del">
          <ac:chgData name="Itay Geva" userId="ee25df83-5b03-4311-acc2-f5fb35793435" providerId="ADAL" clId="{74C7CFBD-0C67-40F8-AB47-379982F769BF}" dt="2023-06-30T11:06:45.961" v="10" actId="478"/>
          <ac:picMkLst>
            <pc:docMk/>
            <pc:sldMk cId="3749739683" sldId="257"/>
            <ac:picMk id="3" creationId="{16C56C7C-9136-402F-AD98-6FC3C15947E5}"/>
          </ac:picMkLst>
        </pc:picChg>
        <pc:picChg chg="mod">
          <ac:chgData name="Itay Geva" userId="ee25df83-5b03-4311-acc2-f5fb35793435" providerId="ADAL" clId="{74C7CFBD-0C67-40F8-AB47-379982F769BF}" dt="2023-06-30T11:06:12.346" v="9" actId="1035"/>
          <ac:picMkLst>
            <pc:docMk/>
            <pc:sldMk cId="3749739683" sldId="257"/>
            <ac:picMk id="5" creationId="{4164ACBE-6032-4BEB-B3AC-227B08B92828}"/>
          </ac:picMkLst>
        </pc:picChg>
        <pc:picChg chg="del">
          <ac:chgData name="Itay Geva" userId="ee25df83-5b03-4311-acc2-f5fb35793435" providerId="ADAL" clId="{74C7CFBD-0C67-40F8-AB47-379982F769BF}" dt="2023-06-30T11:06:46.776" v="11" actId="478"/>
          <ac:picMkLst>
            <pc:docMk/>
            <pc:sldMk cId="3749739683" sldId="257"/>
            <ac:picMk id="22" creationId="{5CA959F0-FABB-4B57-9504-6F5F6823781B}"/>
          </ac:picMkLst>
        </pc:picChg>
        <pc:picChg chg="del">
          <ac:chgData name="Itay Geva" userId="ee25df83-5b03-4311-acc2-f5fb35793435" providerId="ADAL" clId="{74C7CFBD-0C67-40F8-AB47-379982F769BF}" dt="2023-06-30T11:06:51.290" v="12" actId="478"/>
          <ac:picMkLst>
            <pc:docMk/>
            <pc:sldMk cId="3749739683" sldId="257"/>
            <ac:picMk id="24" creationId="{3A3F4592-AAB7-4A5F-BDA8-DE19FD62FC60}"/>
          </ac:picMkLst>
        </pc:picChg>
      </pc:sldChg>
      <pc:sldChg chg="modSp modTransition modAnim">
        <pc:chgData name="Itay Geva" userId="ee25df83-5b03-4311-acc2-f5fb35793435" providerId="ADAL" clId="{74C7CFBD-0C67-40F8-AB47-379982F769BF}" dt="2023-06-30T13:32:57.432" v="419"/>
        <pc:sldMkLst>
          <pc:docMk/>
          <pc:sldMk cId="1643200547" sldId="258"/>
        </pc:sldMkLst>
        <pc:spChg chg="mod">
          <ac:chgData name="Itay Geva" userId="ee25df83-5b03-4311-acc2-f5fb35793435" providerId="ADAL" clId="{74C7CFBD-0C67-40F8-AB47-379982F769BF}" dt="2023-06-30T11:12:17.786" v="29" actId="12"/>
          <ac:spMkLst>
            <pc:docMk/>
            <pc:sldMk cId="1643200547" sldId="258"/>
            <ac:spMk id="2" creationId="{47F1B4D1-AA0E-2A0B-F048-03A2F64F8E09}"/>
          </ac:spMkLst>
        </pc:spChg>
      </pc:sldChg>
      <pc:sldChg chg="addSp delSp modSp mod modTransition modAnim">
        <pc:chgData name="Itay Geva" userId="ee25df83-5b03-4311-acc2-f5fb35793435" providerId="ADAL" clId="{74C7CFBD-0C67-40F8-AB47-379982F769BF}" dt="2023-06-30T11:19:46.314" v="131" actId="1582"/>
        <pc:sldMkLst>
          <pc:docMk/>
          <pc:sldMk cId="2075283005" sldId="271"/>
        </pc:sldMkLst>
        <pc:spChg chg="add">
          <ac:chgData name="Itay Geva" userId="ee25df83-5b03-4311-acc2-f5fb35793435" providerId="ADAL" clId="{74C7CFBD-0C67-40F8-AB47-379982F769BF}" dt="2023-06-30T11:17:05.412" v="37"/>
          <ac:spMkLst>
            <pc:docMk/>
            <pc:sldMk cId="2075283005" sldId="271"/>
            <ac:spMk id="2" creationId="{E4B33E25-02C3-E2FD-3216-EFAA7A741440}"/>
          </ac:spMkLst>
        </pc:spChg>
        <pc:spChg chg="add del mod">
          <ac:chgData name="Itay Geva" userId="ee25df83-5b03-4311-acc2-f5fb35793435" providerId="ADAL" clId="{74C7CFBD-0C67-40F8-AB47-379982F769BF}" dt="2023-06-30T11:17:18.521" v="105" actId="478"/>
          <ac:spMkLst>
            <pc:docMk/>
            <pc:sldMk cId="2075283005" sldId="271"/>
            <ac:spMk id="6" creationId="{D3705704-5CDB-6A66-DE6D-EF3562DE9A26}"/>
          </ac:spMkLst>
        </pc:spChg>
        <pc:spChg chg="add del mod">
          <ac:chgData name="Itay Geva" userId="ee25df83-5b03-4311-acc2-f5fb35793435" providerId="ADAL" clId="{74C7CFBD-0C67-40F8-AB47-379982F769BF}" dt="2023-06-30T11:17:31.687" v="107"/>
          <ac:spMkLst>
            <pc:docMk/>
            <pc:sldMk cId="2075283005" sldId="271"/>
            <ac:spMk id="7" creationId="{7FFBBE87-615E-9BC7-CFFD-FC2DED997F4B}"/>
          </ac:spMkLst>
        </pc:spChg>
        <pc:spChg chg="add del mod">
          <ac:chgData name="Itay Geva" userId="ee25df83-5b03-4311-acc2-f5fb35793435" providerId="ADAL" clId="{74C7CFBD-0C67-40F8-AB47-379982F769BF}" dt="2023-06-30T11:17:47.368" v="109"/>
          <ac:spMkLst>
            <pc:docMk/>
            <pc:sldMk cId="2075283005" sldId="271"/>
            <ac:spMk id="8" creationId="{0F3AD15D-A827-2A10-EE25-A9C2BF5A3218}"/>
          </ac:spMkLst>
        </pc:spChg>
        <pc:spChg chg="mod">
          <ac:chgData name="Itay Geva" userId="ee25df83-5b03-4311-acc2-f5fb35793435" providerId="ADAL" clId="{74C7CFBD-0C67-40F8-AB47-379982F769BF}" dt="2023-06-30T11:19:46.314" v="131" actId="1582"/>
          <ac:spMkLst>
            <pc:docMk/>
            <pc:sldMk cId="2075283005" sldId="271"/>
            <ac:spMk id="13" creationId="{FA8A6502-02C8-3F51-C043-4F62B937DCEC}"/>
          </ac:spMkLst>
        </pc:spChg>
        <pc:picChg chg="add del mod">
          <ac:chgData name="Itay Geva" userId="ee25df83-5b03-4311-acc2-f5fb35793435" providerId="ADAL" clId="{74C7CFBD-0C67-40F8-AB47-379982F769BF}" dt="2023-06-30T11:18:05.526" v="114" actId="478"/>
          <ac:picMkLst>
            <pc:docMk/>
            <pc:sldMk cId="2075283005" sldId="271"/>
            <ac:picMk id="10" creationId="{2DA06EA9-DE16-EF7D-B976-38EC56685EC3}"/>
          </ac:picMkLst>
        </pc:picChg>
        <pc:picChg chg="mod">
          <ac:chgData name="Itay Geva" userId="ee25df83-5b03-4311-acc2-f5fb35793435" providerId="ADAL" clId="{74C7CFBD-0C67-40F8-AB47-379982F769BF}" dt="2023-06-30T11:17:08.792" v="39" actId="1076"/>
          <ac:picMkLst>
            <pc:docMk/>
            <pc:sldMk cId="2075283005" sldId="271"/>
            <ac:picMk id="11" creationId="{C657BA10-A177-9852-9CDF-3BABDD1D3D00}"/>
          </ac:picMkLst>
        </pc:picChg>
        <pc:picChg chg="add mod">
          <ac:chgData name="Itay Geva" userId="ee25df83-5b03-4311-acc2-f5fb35793435" providerId="ADAL" clId="{74C7CFBD-0C67-40F8-AB47-379982F769BF}" dt="2023-06-30T11:18:58.470" v="126" actId="1076"/>
          <ac:picMkLst>
            <pc:docMk/>
            <pc:sldMk cId="2075283005" sldId="271"/>
            <ac:picMk id="14" creationId="{38F458E8-E619-7382-6B4E-B41FE61FA79B}"/>
          </ac:picMkLst>
        </pc:picChg>
        <pc:picChg chg="add mod">
          <ac:chgData name="Itay Geva" userId="ee25df83-5b03-4311-acc2-f5fb35793435" providerId="ADAL" clId="{74C7CFBD-0C67-40F8-AB47-379982F769BF}" dt="2023-06-30T11:19:01.881" v="127" actId="1076"/>
          <ac:picMkLst>
            <pc:docMk/>
            <pc:sldMk cId="2075283005" sldId="271"/>
            <ac:picMk id="16" creationId="{EF8B84AA-4210-C004-8E2F-FDE6BE4CDD25}"/>
          </ac:picMkLst>
        </pc:picChg>
      </pc:sldChg>
      <pc:sldChg chg="addSp delSp mod modTransition addAnim delAnim modAnim">
        <pc:chgData name="Itay Geva" userId="ee25df83-5b03-4311-acc2-f5fb35793435" providerId="ADAL" clId="{74C7CFBD-0C67-40F8-AB47-379982F769BF}" dt="2023-06-30T11:21:05.620" v="135"/>
        <pc:sldMkLst>
          <pc:docMk/>
          <pc:sldMk cId="837042253" sldId="272"/>
        </pc:sldMkLst>
        <pc:grpChg chg="add del">
          <ac:chgData name="Itay Geva" userId="ee25df83-5b03-4311-acc2-f5fb35793435" providerId="ADAL" clId="{74C7CFBD-0C67-40F8-AB47-379982F769BF}" dt="2023-06-30T11:20:50.524" v="133" actId="478"/>
          <ac:grpSpMkLst>
            <pc:docMk/>
            <pc:sldMk cId="837042253" sldId="272"/>
            <ac:grpSpMk id="5" creationId="{28472CA9-91F4-4CB8-0262-0ED1B5763C11}"/>
          </ac:grpSpMkLst>
        </pc:grpChg>
      </pc:sldChg>
      <pc:sldChg chg="modSp mod modTransition modAnim">
        <pc:chgData name="Itay Geva" userId="ee25df83-5b03-4311-acc2-f5fb35793435" providerId="ADAL" clId="{74C7CFBD-0C67-40F8-AB47-379982F769BF}" dt="2023-06-30T13:34:49.194" v="435"/>
        <pc:sldMkLst>
          <pc:docMk/>
          <pc:sldMk cId="33217331" sldId="273"/>
        </pc:sldMkLst>
        <pc:spChg chg="mod">
          <ac:chgData name="Itay Geva" userId="ee25df83-5b03-4311-acc2-f5fb35793435" providerId="ADAL" clId="{74C7CFBD-0C67-40F8-AB47-379982F769BF}" dt="2023-06-30T13:34:33.057" v="434" actId="404"/>
          <ac:spMkLst>
            <pc:docMk/>
            <pc:sldMk cId="33217331" sldId="273"/>
            <ac:spMk id="14" creationId="{A3EA52B0-1EEC-E1C4-A11F-5D2ABADB4AEF}"/>
          </ac:spMkLst>
        </pc:spChg>
      </pc:sldChg>
      <pc:sldChg chg="modSp mod modTransition modAnim">
        <pc:chgData name="Itay Geva" userId="ee25df83-5b03-4311-acc2-f5fb35793435" providerId="ADAL" clId="{74C7CFBD-0C67-40F8-AB47-379982F769BF}" dt="2023-06-30T13:46:27.012" v="442" actId="1036"/>
        <pc:sldMkLst>
          <pc:docMk/>
          <pc:sldMk cId="183871170" sldId="274"/>
        </pc:sldMkLst>
        <pc:picChg chg="mod">
          <ac:chgData name="Itay Geva" userId="ee25df83-5b03-4311-acc2-f5fb35793435" providerId="ADAL" clId="{74C7CFBD-0C67-40F8-AB47-379982F769BF}" dt="2023-06-30T13:46:11.466" v="439" actId="1076"/>
          <ac:picMkLst>
            <pc:docMk/>
            <pc:sldMk cId="183871170" sldId="274"/>
            <ac:picMk id="6" creationId="{521B2C5F-676C-C6FD-FF76-501EB77D1DA8}"/>
          </ac:picMkLst>
        </pc:picChg>
        <pc:picChg chg="mod ord">
          <ac:chgData name="Itay Geva" userId="ee25df83-5b03-4311-acc2-f5fb35793435" providerId="ADAL" clId="{74C7CFBD-0C67-40F8-AB47-379982F769BF}" dt="2023-06-30T13:46:15.171" v="440" actId="1076"/>
          <ac:picMkLst>
            <pc:docMk/>
            <pc:sldMk cId="183871170" sldId="274"/>
            <ac:picMk id="7" creationId="{6A5D2FB3-1057-8B16-7FCA-A67C36ECC664}"/>
          </ac:picMkLst>
        </pc:picChg>
        <pc:picChg chg="mod ord">
          <ac:chgData name="Itay Geva" userId="ee25df83-5b03-4311-acc2-f5fb35793435" providerId="ADAL" clId="{74C7CFBD-0C67-40F8-AB47-379982F769BF}" dt="2023-06-30T13:46:27.012" v="442" actId="1036"/>
          <ac:picMkLst>
            <pc:docMk/>
            <pc:sldMk cId="183871170" sldId="274"/>
            <ac:picMk id="14" creationId="{87D87747-99E1-3BA9-3D73-8D3992296A92}"/>
          </ac:picMkLst>
        </pc:picChg>
      </pc:sldChg>
      <pc:sldChg chg="addSp delSp modSp mod modTransition addAnim delAnim modAnim">
        <pc:chgData name="Itay Geva" userId="ee25df83-5b03-4311-acc2-f5fb35793435" providerId="ADAL" clId="{74C7CFBD-0C67-40F8-AB47-379982F769BF}" dt="2023-06-30T14:43:44.952" v="523"/>
        <pc:sldMkLst>
          <pc:docMk/>
          <pc:sldMk cId="1560830075" sldId="275"/>
        </pc:sldMkLst>
        <pc:spChg chg="add mod">
          <ac:chgData name="Itay Geva" userId="ee25df83-5b03-4311-acc2-f5fb35793435" providerId="ADAL" clId="{74C7CFBD-0C67-40F8-AB47-379982F769BF}" dt="2023-06-30T14:42:34.167" v="517" actId="164"/>
          <ac:spMkLst>
            <pc:docMk/>
            <pc:sldMk cId="1560830075" sldId="275"/>
            <ac:spMk id="5" creationId="{15ADD866-B0BA-B670-D5C7-FF4A8D7324D3}"/>
          </ac:spMkLst>
        </pc:spChg>
        <pc:spChg chg="mod">
          <ac:chgData name="Itay Geva" userId="ee25df83-5b03-4311-acc2-f5fb35793435" providerId="ADAL" clId="{74C7CFBD-0C67-40F8-AB47-379982F769BF}" dt="2023-06-30T11:27:26.703" v="294" actId="1076"/>
          <ac:spMkLst>
            <pc:docMk/>
            <pc:sldMk cId="1560830075" sldId="275"/>
            <ac:spMk id="13" creationId="{ED31F029-CE3C-699E-204B-876A7329D75F}"/>
          </ac:spMkLst>
        </pc:spChg>
        <pc:grpChg chg="add mod">
          <ac:chgData name="Itay Geva" userId="ee25df83-5b03-4311-acc2-f5fb35793435" providerId="ADAL" clId="{74C7CFBD-0C67-40F8-AB47-379982F769BF}" dt="2023-06-30T14:42:34.167" v="517" actId="164"/>
          <ac:grpSpMkLst>
            <pc:docMk/>
            <pc:sldMk cId="1560830075" sldId="275"/>
            <ac:grpSpMk id="6" creationId="{540704A7-70A6-8871-124B-98B329581FDC}"/>
          </ac:grpSpMkLst>
        </pc:grpChg>
        <pc:picChg chg="add del mod">
          <ac:chgData name="Itay Geva" userId="ee25df83-5b03-4311-acc2-f5fb35793435" providerId="ADAL" clId="{74C7CFBD-0C67-40F8-AB47-379982F769BF}" dt="2023-06-30T14:42:34.167" v="517" actId="164"/>
          <ac:picMkLst>
            <pc:docMk/>
            <pc:sldMk cId="1560830075" sldId="275"/>
            <ac:picMk id="7" creationId="{FB605A33-F99A-1476-F2E2-8CC7E4095D87}"/>
          </ac:picMkLst>
        </pc:picChg>
        <pc:picChg chg="mod">
          <ac:chgData name="Itay Geva" userId="ee25df83-5b03-4311-acc2-f5fb35793435" providerId="ADAL" clId="{74C7CFBD-0C67-40F8-AB47-379982F769BF}" dt="2023-06-30T11:27:18.437" v="292" actId="1038"/>
          <ac:picMkLst>
            <pc:docMk/>
            <pc:sldMk cId="1560830075" sldId="275"/>
            <ac:picMk id="23" creationId="{4611D4E7-D27C-7076-103A-A61905A6D891}"/>
          </ac:picMkLst>
        </pc:picChg>
      </pc:sldChg>
      <pc:sldChg chg="addSp modSp mod modTransition modAnim">
        <pc:chgData name="Itay Geva" userId="ee25df83-5b03-4311-acc2-f5fb35793435" providerId="ADAL" clId="{74C7CFBD-0C67-40F8-AB47-379982F769BF}" dt="2023-06-30T14:20:34.659" v="504"/>
        <pc:sldMkLst>
          <pc:docMk/>
          <pc:sldMk cId="3903502536" sldId="276"/>
        </pc:sldMkLst>
        <pc:spChg chg="mod">
          <ac:chgData name="Itay Geva" userId="ee25df83-5b03-4311-acc2-f5fb35793435" providerId="ADAL" clId="{74C7CFBD-0C67-40F8-AB47-379982F769BF}" dt="2023-06-30T14:18:29.404" v="490" actId="2710"/>
          <ac:spMkLst>
            <pc:docMk/>
            <pc:sldMk cId="3903502536" sldId="276"/>
            <ac:spMk id="38" creationId="{07333506-046D-FA10-4747-C1EC22705AD5}"/>
          </ac:spMkLst>
        </pc:spChg>
        <pc:picChg chg="add mod">
          <ac:chgData name="Itay Geva" userId="ee25df83-5b03-4311-acc2-f5fb35793435" providerId="ADAL" clId="{74C7CFBD-0C67-40F8-AB47-379982F769BF}" dt="2023-06-30T14:20:24.417" v="501" actId="1076"/>
          <ac:picMkLst>
            <pc:docMk/>
            <pc:sldMk cId="3903502536" sldId="276"/>
            <ac:picMk id="3" creationId="{8127C9A2-5F3B-94DA-FFD4-B2EE405B4B5E}"/>
          </ac:picMkLst>
        </pc:picChg>
        <pc:picChg chg="mod">
          <ac:chgData name="Itay Geva" userId="ee25df83-5b03-4311-acc2-f5fb35793435" providerId="ADAL" clId="{74C7CFBD-0C67-40F8-AB47-379982F769BF}" dt="2023-06-30T14:20:06.778" v="497" actId="1076"/>
          <ac:picMkLst>
            <pc:docMk/>
            <pc:sldMk cId="3903502536" sldId="276"/>
            <ac:picMk id="40" creationId="{012E4235-908A-5C3E-D275-1A06E235D8BF}"/>
          </ac:picMkLst>
        </pc:picChg>
      </pc:sldChg>
      <pc:sldChg chg="modTransition modAnim">
        <pc:chgData name="Itay Geva" userId="ee25df83-5b03-4311-acc2-f5fb35793435" providerId="ADAL" clId="{74C7CFBD-0C67-40F8-AB47-379982F769BF}" dt="2023-06-30T11:22:15.620" v="143"/>
        <pc:sldMkLst>
          <pc:docMk/>
          <pc:sldMk cId="978063310" sldId="283"/>
        </pc:sldMkLst>
      </pc:sldChg>
      <pc:sldChg chg="modTransition modAnim">
        <pc:chgData name="Itay Geva" userId="ee25df83-5b03-4311-acc2-f5fb35793435" providerId="ADAL" clId="{74C7CFBD-0C67-40F8-AB47-379982F769BF}" dt="2023-06-30T14:16:45.180" v="444"/>
        <pc:sldMkLst>
          <pc:docMk/>
          <pc:sldMk cId="538639175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5EA3C-7D75-4277-8ED2-54AF1BB0E38E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B6A21-F317-4685-8E61-539FBE8D7F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6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352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784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48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092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909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271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463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185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44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00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6AB11-B2CC-407F-B787-069B35746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E3DF81-6FDC-480E-BD9B-1F1C0E63A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A39EC8-88A2-44B2-83C2-4BFBE1A3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8884DA-C334-43F8-81E0-AEAC4BBB1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C2A53F-9A35-42D6-912F-C4AF8A7E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73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FB1C4-2024-4B59-B857-F77254A9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6FC475-58B5-443A-96A7-B0F212346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6B51D9-1619-41C4-9249-6541B2E97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D14E47-D37F-45B6-9A89-3464376D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F2E8D8-D66B-4DD9-B77C-3CB3E2F8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AA831C-B0F6-4ED5-AA23-5F0FDE840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37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A51A2-3D97-466A-A93C-D293B10E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5FF6E5-DFB3-4F4C-98D2-07188AD62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DF353B-7F76-4AB6-9942-BCEC5187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1C4169-3CC6-497D-A63A-44F518BA3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66494B-4506-41E8-8A40-16E65613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19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BDAE8C-10B4-4760-86D0-91DDF24E6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468423-2DF5-464F-A1F4-9E8DFCA91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CC8819-0624-41EE-914E-897E68D4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18FCA7-8BF7-44BE-9C28-CEE738D45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8A5E0C-0A00-40E6-98C9-F8F592E6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138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2023/6/30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36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2023/6/30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129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35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D7509-01CA-4A7A-A0F0-7AA883B7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9BBDA8-7FBA-43B0-90F4-0EA2A8B8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E2D781-E7D9-4FDE-8E95-177A58831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46498A-2630-4ED2-8586-8C52F748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7FB96E-1A44-47DE-8628-4F43CB2D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69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4FA7E-C4FC-4830-9CDC-80983E3E6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CA3092-F3F5-4784-BEF0-DD5F402F3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7683A8-6948-4F7E-8D70-8C7F7DB5C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FCBCAC-C8EF-465C-BF70-F3C2072D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947644-84EC-4C50-BEDE-F9669AFFA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21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0A075-3E0B-4740-98A4-63BB5D01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21D019-075C-4960-9F7C-5470F9134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940BC8-6D8E-4747-BC96-B5CFAB67F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714136-5DF8-4CB2-BC3D-4F696CBB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763F2-37BF-4934-939F-FFFAABE2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A1E385-0CE6-4A71-824B-8BC271A6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10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3C355-7CE0-42B0-B2B9-459E5471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6DF043-E00F-47D3-86A1-46636B260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E9CB24-228F-417F-A031-43F975C9E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C6BA77-8E82-4A7F-9202-153D16886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5930CA-2CEB-403E-8113-43A0D75EA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4E4FDD-A24D-4B34-B773-1DCAEA841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C2A044-3C4C-40C5-BD97-5312B4DEF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6173D7-5F16-4DB2-8B0B-131561B3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55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3C355-7CE0-42B0-B2B9-459E5471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6DF043-E00F-47D3-86A1-46636B260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E9CB24-228F-417F-A031-43F975C9E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C6BA77-8E82-4A7F-9202-153D16886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5930CA-2CEB-403E-8113-43A0D75EA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44E4FDD-A24D-4B34-B773-1DCAEA841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C2A044-3C4C-40C5-BD97-5312B4DEF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6173D7-5F16-4DB2-8B0B-131561B3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920732" y="6741121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70443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A032F-D73B-4684-A56C-73A30EBFC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1A96FC-84E6-41F7-B994-FACFEC96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0DAD60-5FBB-40F2-B32D-0792306E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E6832F-D744-47EC-B775-D79DB16B5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81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3E8E39-D99D-49F1-9F22-1B94E550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A84016-2C8A-404C-84D3-2357CD8D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6849E8-7CB9-4164-9C3A-D28D577C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50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6C527-D08F-42A1-A7F3-589C7947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9B29BB-2DB6-4EFB-AB15-11C80CC2D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14D14-C395-4A48-9F99-E3FD73FCD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62DDA5-089B-4F14-87D6-840E2E51E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11E515-CFC1-4A70-A5CE-43C3BCCE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9515E2-D115-4291-B155-D193808E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9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3C18F4-93AF-4113-B50F-655EC40E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4C892E-C8FC-486C-B6E3-05884E84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8DF350-D0BE-44AB-949E-BC48E3F67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E3945-4D11-476C-AF5D-B8438CAD82D0}" type="datetimeFigureOut">
              <a:rPr lang="zh-CN" altLang="en-US" smtClean="0"/>
              <a:t>2023/6/30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852AA8-D198-46D3-BA0B-398BB9BC8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4BA6B5-FB35-4377-9447-0869BF79C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B956B-3D7E-4487-B983-6C6C77D6B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44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34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jp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64ACBE-6032-4BEB-B3AC-227B08B928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3793" y="1505"/>
            <a:ext cx="6879771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F20AA3A-8DE5-4919-8701-0CA20C88D92B}"/>
              </a:ext>
            </a:extLst>
          </p:cNvPr>
          <p:cNvSpPr txBox="1"/>
          <p:nvPr/>
        </p:nvSpPr>
        <p:spPr>
          <a:xfrm>
            <a:off x="3759188" y="2466873"/>
            <a:ext cx="7565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 based position estimation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597402-CA8A-4E5F-9C62-BF6E32AB1BA8}"/>
              </a:ext>
            </a:extLst>
          </p:cNvPr>
          <p:cNvSpPr txBox="1"/>
          <p:nvPr/>
        </p:nvSpPr>
        <p:spPr>
          <a:xfrm>
            <a:off x="4427485" y="3183424"/>
            <a:ext cx="6123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based on radio frequency</a:t>
            </a:r>
            <a:endParaRPr lang="en-US" altLang="zh-CN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EC9378D-999D-4B8E-9920-E65BEF57C001}"/>
              </a:ext>
            </a:extLst>
          </p:cNvPr>
          <p:cNvGrpSpPr/>
          <p:nvPr/>
        </p:nvGrpSpPr>
        <p:grpSpPr>
          <a:xfrm>
            <a:off x="5688280" y="4610014"/>
            <a:ext cx="1962211" cy="395781"/>
            <a:chOff x="7107492" y="5679177"/>
            <a:chExt cx="1962211" cy="39578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167700FD-FE82-4736-A94F-B9BC39A9BC26}"/>
                </a:ext>
              </a:extLst>
            </p:cNvPr>
            <p:cNvSpPr/>
            <p:nvPr/>
          </p:nvSpPr>
          <p:spPr>
            <a:xfrm>
              <a:off x="7216077" y="5679177"/>
              <a:ext cx="1745041" cy="376511"/>
            </a:xfrm>
            <a:prstGeom prst="round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23FE8A2-397E-44D2-AD29-8E8724F70762}"/>
                </a:ext>
              </a:extLst>
            </p:cNvPr>
            <p:cNvSpPr txBox="1"/>
            <p:nvPr/>
          </p:nvSpPr>
          <p:spPr>
            <a:xfrm>
              <a:off x="7107492" y="5705626"/>
              <a:ext cx="196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Avichay Ashur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F9EC5D1-A4F6-4A80-B9C3-BBE534B7989B}"/>
              </a:ext>
            </a:extLst>
          </p:cNvPr>
          <p:cNvGrpSpPr/>
          <p:nvPr/>
        </p:nvGrpSpPr>
        <p:grpSpPr>
          <a:xfrm>
            <a:off x="8320990" y="4611111"/>
            <a:ext cx="1962211" cy="395781"/>
            <a:chOff x="7107492" y="5679177"/>
            <a:chExt cx="1962211" cy="395781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B5467EF-A7AE-4E92-8E10-9DF8DA622120}"/>
                </a:ext>
              </a:extLst>
            </p:cNvPr>
            <p:cNvSpPr/>
            <p:nvPr/>
          </p:nvSpPr>
          <p:spPr>
            <a:xfrm>
              <a:off x="7216077" y="5679177"/>
              <a:ext cx="1745041" cy="376511"/>
            </a:xfrm>
            <a:prstGeom prst="round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1410E12-EEBE-4969-8CEF-A6075F7977E7}"/>
                </a:ext>
              </a:extLst>
            </p:cNvPr>
            <p:cNvSpPr txBox="1"/>
            <p:nvPr/>
          </p:nvSpPr>
          <p:spPr>
            <a:xfrm>
              <a:off x="7107492" y="5705626"/>
              <a:ext cx="1962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Itay Geva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2">
            <a:extLst>
              <a:ext uri="{FF2B5EF4-FFF2-40B4-BE49-F238E27FC236}">
                <a16:creationId xmlns:a16="http://schemas.microsoft.com/office/drawing/2014/main" id="{C9A327D3-35EB-2D3B-79EA-381BFC875BB8}"/>
              </a:ext>
            </a:extLst>
          </p:cNvPr>
          <p:cNvGrpSpPr/>
          <p:nvPr/>
        </p:nvGrpSpPr>
        <p:grpSpPr>
          <a:xfrm>
            <a:off x="6564536" y="5217115"/>
            <a:ext cx="3344517" cy="672780"/>
            <a:chOff x="7107492" y="5679177"/>
            <a:chExt cx="1962211" cy="672780"/>
          </a:xfrm>
        </p:grpSpPr>
        <p:sp>
          <p:nvSpPr>
            <p:cNvPr id="4" name="矩形: 圆角 13">
              <a:extLst>
                <a:ext uri="{FF2B5EF4-FFF2-40B4-BE49-F238E27FC236}">
                  <a16:creationId xmlns:a16="http://schemas.microsoft.com/office/drawing/2014/main" id="{DD988089-78C8-7910-4ED7-97EFEB75499F}"/>
                </a:ext>
              </a:extLst>
            </p:cNvPr>
            <p:cNvSpPr/>
            <p:nvPr/>
          </p:nvSpPr>
          <p:spPr>
            <a:xfrm>
              <a:off x="7216077" y="5679177"/>
              <a:ext cx="1745041" cy="376511"/>
            </a:xfrm>
            <a:prstGeom prst="round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14">
              <a:extLst>
                <a:ext uri="{FF2B5EF4-FFF2-40B4-BE49-F238E27FC236}">
                  <a16:creationId xmlns:a16="http://schemas.microsoft.com/office/drawing/2014/main" id="{FF6C7462-41B5-AB52-009D-1A8FB68D0290}"/>
                </a:ext>
              </a:extLst>
            </p:cNvPr>
            <p:cNvSpPr txBox="1"/>
            <p:nvPr/>
          </p:nvSpPr>
          <p:spPr>
            <a:xfrm>
              <a:off x="7107492" y="5705626"/>
              <a:ext cx="1962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046211 – Deep Learning 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文本框 8">
            <a:extLst>
              <a:ext uri="{FF2B5EF4-FFF2-40B4-BE49-F238E27FC236}">
                <a16:creationId xmlns:a16="http://schemas.microsoft.com/office/drawing/2014/main" id="{47164FAE-D762-A1CE-4C23-3E95CA0DDD3C}"/>
              </a:ext>
            </a:extLst>
          </p:cNvPr>
          <p:cNvSpPr txBox="1"/>
          <p:nvPr/>
        </p:nvSpPr>
        <p:spPr>
          <a:xfrm>
            <a:off x="6096000" y="6590580"/>
            <a:ext cx="6123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https://github.com/avichayyy/-AI-based-position-estimation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CB25E814-ACA3-438A-B122-4E6D8851D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5464" y="0"/>
            <a:ext cx="1936536" cy="667378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6A5AB21F-FBED-C3B4-168F-8F5D7C23E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5"/>
            <a:ext cx="3105583" cy="666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973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953"/>
    </mc:Choice>
    <mc:Fallback>
      <p:transition advTm="9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/>
    </p:bldLst>
  </p:timing>
  <p:extLst>
    <p:ext uri="{E180D4A7-C9FB-4DFB-919C-405C955672EB}">
      <p14:showEvtLst xmlns:p14="http://schemas.microsoft.com/office/powerpoint/2010/main">
        <p14:playEvt time="1047" objId="1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5CA959F0-FABB-4B57-9504-6F5F682378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693441" y="-6916080"/>
            <a:ext cx="12192001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C56C7C-9136-402F-AD98-6FC3C15947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7586" y="-705635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64ACBE-6032-4BEB-B3AC-227B08B928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3793" y="82190"/>
            <a:ext cx="6879771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4F6120-C84D-435A-AE41-FD9AB3335A16}"/>
              </a:ext>
            </a:extLst>
          </p:cNvPr>
          <p:cNvSpPr/>
          <p:nvPr/>
        </p:nvSpPr>
        <p:spPr>
          <a:xfrm>
            <a:off x="8387066" y="978358"/>
            <a:ext cx="1607541" cy="3412885"/>
          </a:xfrm>
          <a:prstGeom prst="rect">
            <a:avLst/>
          </a:prstGeom>
          <a:noFill/>
          <a:ln w="47625">
            <a:solidFill>
              <a:schemeClr val="bg1"/>
            </a:solidFill>
          </a:ln>
          <a:effectLst>
            <a:outerShdw blurRad="88900" sx="104000" sy="104000" algn="ctr" rotWithShape="0">
              <a:schemeClr val="bg1">
                <a:alpha val="3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7" name="文本框 6">
            <a:extLst>
              <a:ext uri="{FF2B5EF4-FFF2-40B4-BE49-F238E27FC236}">
                <a16:creationId xmlns:a16="http://schemas.microsoft.com/office/drawing/2014/main" id="{45ABA7FB-A5FE-4973-B32A-82585CA3F2BD}"/>
              </a:ext>
            </a:extLst>
          </p:cNvPr>
          <p:cNvSpPr txBox="1"/>
          <p:nvPr/>
        </p:nvSpPr>
        <p:spPr>
          <a:xfrm>
            <a:off x="6727704" y="2059269"/>
            <a:ext cx="4888376" cy="14465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rgbClr val="00C2B9"/>
                </a:solidFill>
                <a:cs typeface="+mn-ea"/>
                <a:sym typeface="+mn-lt"/>
              </a:rPr>
              <a:t>THANKS</a:t>
            </a:r>
            <a:endParaRPr lang="zh-CN" altLang="en-US" sz="8800" dirty="0">
              <a:solidFill>
                <a:srgbClr val="00C2B9"/>
              </a:solidFill>
              <a:cs typeface="+mn-ea"/>
              <a:sym typeface="+mn-lt"/>
            </a:endParaRPr>
          </a:p>
        </p:txBody>
      </p:sp>
      <p:sp useBgFill="1">
        <p:nvSpPr>
          <p:cNvPr id="16" name="椭圆 15">
            <a:extLst>
              <a:ext uri="{FF2B5EF4-FFF2-40B4-BE49-F238E27FC236}">
                <a16:creationId xmlns:a16="http://schemas.microsoft.com/office/drawing/2014/main" id="{59DC1F1E-69EB-4DAC-8293-2D43EE0E9A3F}"/>
              </a:ext>
            </a:extLst>
          </p:cNvPr>
          <p:cNvSpPr/>
          <p:nvPr/>
        </p:nvSpPr>
        <p:spPr>
          <a:xfrm>
            <a:off x="9680678" y="797085"/>
            <a:ext cx="501992" cy="501992"/>
          </a:xfrm>
          <a:prstGeom prst="ellipse">
            <a:avLst/>
          </a:prstGeom>
          <a:ln w="28575">
            <a:solidFill>
              <a:schemeClr val="bg1"/>
            </a:solidFill>
          </a:ln>
          <a:effectLst>
            <a:outerShdw blurRad="101600" sx="104000" sy="104000" algn="ctr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17" name="椭圆 16">
            <a:extLst>
              <a:ext uri="{FF2B5EF4-FFF2-40B4-BE49-F238E27FC236}">
                <a16:creationId xmlns:a16="http://schemas.microsoft.com/office/drawing/2014/main" id="{4F1DB2E2-16F3-40F0-867C-1A4B23EE5630}"/>
              </a:ext>
            </a:extLst>
          </p:cNvPr>
          <p:cNvSpPr/>
          <p:nvPr/>
        </p:nvSpPr>
        <p:spPr>
          <a:xfrm>
            <a:off x="8231886" y="4212623"/>
            <a:ext cx="310360" cy="310360"/>
          </a:xfrm>
          <a:prstGeom prst="ellipse">
            <a:avLst/>
          </a:prstGeom>
          <a:ln w="28575">
            <a:solidFill>
              <a:schemeClr val="bg1"/>
            </a:solidFill>
          </a:ln>
          <a:effectLst>
            <a:outerShdw blurRad="101600" sx="104000" sy="104000" algn="ctr" rotWithShape="0">
              <a:schemeClr val="bg1"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A3F4592-AAB7-4A5F-BDA8-DE19FD62FC6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3793" y="7133791"/>
            <a:ext cx="12192002" cy="6857999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1F2E1113-FC3C-8418-C846-13DAC835DA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5464" y="0"/>
            <a:ext cx="1936536" cy="667378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A2DA3A0B-3E06-7C6E-2A91-BFCB624A90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35"/>
            <a:ext cx="3105583" cy="666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863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20"/>
    </mc:Choice>
    <mc:Fallback>
      <p:transition advTm="3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A0D16E1E-FD0F-4957-A72C-A1346F0CCB45}"/>
              </a:ext>
            </a:extLst>
          </p:cNvPr>
          <p:cNvGrpSpPr/>
          <p:nvPr/>
        </p:nvGrpSpPr>
        <p:grpSpPr>
          <a:xfrm>
            <a:off x="324315" y="460217"/>
            <a:ext cx="2642497" cy="1001486"/>
            <a:chOff x="947216" y="747148"/>
            <a:chExt cx="2642497" cy="1001486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F48EDE5-DAA5-4F89-82A4-AE5EC97D507C}"/>
                </a:ext>
              </a:extLst>
            </p:cNvPr>
            <p:cNvSpPr txBox="1"/>
            <p:nvPr/>
          </p:nvSpPr>
          <p:spPr>
            <a:xfrm>
              <a:off x="947216" y="973891"/>
              <a:ext cx="26424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C2B9"/>
                  </a:solidFill>
                  <a:cs typeface="+mn-ea"/>
                  <a:sym typeface="+mn-lt"/>
                </a:rPr>
                <a:t>Introduction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2A191A6-B8E9-45BD-8BB5-8625EB66A1E9}"/>
                </a:ext>
              </a:extLst>
            </p:cNvPr>
            <p:cNvSpPr/>
            <p:nvPr/>
          </p:nvSpPr>
          <p:spPr>
            <a:xfrm>
              <a:off x="986972" y="747148"/>
              <a:ext cx="2540000" cy="1001486"/>
            </a:xfrm>
            <a:prstGeom prst="roundRect">
              <a:avLst>
                <a:gd name="adj" fmla="val 23913"/>
              </a:avLst>
            </a:prstGeom>
            <a:noFill/>
            <a:ln w="22225">
              <a:solidFill>
                <a:srgbClr val="00C2B9"/>
              </a:solidFill>
            </a:ln>
            <a:effectLst>
              <a:outerShdw blurRad="38100" sx="102000" sy="102000" algn="ctr" rotWithShape="0">
                <a:schemeClr val="bg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</p:grpSp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47F1B4D1-AA0E-2A0B-F048-03A2F64F8E09}"/>
              </a:ext>
            </a:extLst>
          </p:cNvPr>
          <p:cNvSpPr txBox="1">
            <a:spLocks/>
          </p:cNvSpPr>
          <p:nvPr/>
        </p:nvSpPr>
        <p:spPr>
          <a:xfrm>
            <a:off x="596153" y="1688446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Traditional approach for position estimation is GPS based – triangulation.</a:t>
            </a:r>
          </a:p>
          <a:p>
            <a:pPr marL="0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Triangulation suffers from: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   1) power measurements are inconsistent: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	Multi-Path / fading channels.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    2) Lack of data: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low probability to detect more than one cell.</a:t>
            </a:r>
          </a:p>
          <a:p>
            <a:pPr marL="0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Thus, localization is reduced to strongest cell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 </a:t>
            </a:r>
            <a:r>
              <a:rPr lang="en-US" sz="1800" dirty="0">
                <a:solidFill>
                  <a:schemeClr val="bg1"/>
                </a:solidFill>
                <a:cs typeface="+mn-ea"/>
                <a:sym typeface="Wingdings" panose="05000000000000000000" pitchFamily="2" charset="2"/>
              </a:rPr>
              <a:t> errors of 100’s meters </a:t>
            </a:r>
            <a:endParaRPr lang="en-US" sz="1800" dirty="0">
              <a:solidFill>
                <a:schemeClr val="bg1"/>
              </a:solidFill>
              <a:cs typeface="+mn-ea"/>
            </a:endParaRPr>
          </a:p>
          <a:p>
            <a:pPr marL="0">
              <a:lnSpc>
                <a:spcPct val="120000"/>
              </a:lnSpc>
            </a:pPr>
            <a:endParaRPr lang="en-US" sz="1800" dirty="0">
              <a:solidFill>
                <a:schemeClr val="bg1"/>
              </a:solidFill>
              <a:cs typeface="+mn-ea"/>
            </a:endParaRPr>
          </a:p>
          <a:p>
            <a:pPr marL="0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AI has high potential to fit chip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measurements to reliable position.</a:t>
            </a:r>
            <a:endParaRPr lang="en-US" dirty="0"/>
          </a:p>
        </p:txBody>
      </p:sp>
      <p:pic>
        <p:nvPicPr>
          <p:cNvPr id="3" name="תמונה 2" descr="תמונה שמכילה מפה, טקסט, כדור הארץ, חלל&#10;&#10;התיאור נוצר באופן אוטומטי">
            <a:extLst>
              <a:ext uri="{FF2B5EF4-FFF2-40B4-BE49-F238E27FC236}">
                <a16:creationId xmlns:a16="http://schemas.microsoft.com/office/drawing/2014/main" id="{D6902A75-4F23-3B05-4029-ADE17AEC7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46" y="2344069"/>
            <a:ext cx="5226424" cy="3922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320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806"/>
    </mc:Choice>
    <mc:Fallback>
      <p:transition advTm="1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9">
            <a:extLst>
              <a:ext uri="{FF2B5EF4-FFF2-40B4-BE49-F238E27FC236}">
                <a16:creationId xmlns:a16="http://schemas.microsoft.com/office/drawing/2014/main" id="{1A66A6B5-A170-B72F-8F4F-17A19EAA9D08}"/>
              </a:ext>
            </a:extLst>
          </p:cNvPr>
          <p:cNvGrpSpPr/>
          <p:nvPr/>
        </p:nvGrpSpPr>
        <p:grpSpPr>
          <a:xfrm>
            <a:off x="153986" y="56805"/>
            <a:ext cx="2642497" cy="1001486"/>
            <a:chOff x="947216" y="747148"/>
            <a:chExt cx="2642497" cy="1001486"/>
          </a:xfrm>
        </p:grpSpPr>
        <p:sp>
          <p:nvSpPr>
            <p:cNvPr id="4" name="文本框 7">
              <a:extLst>
                <a:ext uri="{FF2B5EF4-FFF2-40B4-BE49-F238E27FC236}">
                  <a16:creationId xmlns:a16="http://schemas.microsoft.com/office/drawing/2014/main" id="{E5CDE489-8163-31BC-CCEA-01316CB52AAE}"/>
                </a:ext>
              </a:extLst>
            </p:cNvPr>
            <p:cNvSpPr txBox="1"/>
            <p:nvPr/>
          </p:nvSpPr>
          <p:spPr>
            <a:xfrm>
              <a:off x="947216" y="973891"/>
              <a:ext cx="2642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00C2B9"/>
                  </a:solidFill>
                  <a:cs typeface="+mn-ea"/>
                  <a:sym typeface="+mn-lt"/>
                </a:rPr>
                <a:t>Data Collection</a:t>
              </a:r>
            </a:p>
          </p:txBody>
        </p:sp>
        <p:sp>
          <p:nvSpPr>
            <p:cNvPr id="5" name="矩形: 圆角 8">
              <a:extLst>
                <a:ext uri="{FF2B5EF4-FFF2-40B4-BE49-F238E27FC236}">
                  <a16:creationId xmlns:a16="http://schemas.microsoft.com/office/drawing/2014/main" id="{A117A499-6524-F438-AD2F-BA624D2AE410}"/>
                </a:ext>
              </a:extLst>
            </p:cNvPr>
            <p:cNvSpPr/>
            <p:nvPr/>
          </p:nvSpPr>
          <p:spPr>
            <a:xfrm>
              <a:off x="986972" y="747148"/>
              <a:ext cx="2540000" cy="1001486"/>
            </a:xfrm>
            <a:prstGeom prst="roundRect">
              <a:avLst>
                <a:gd name="adj" fmla="val 23913"/>
              </a:avLst>
            </a:prstGeom>
            <a:noFill/>
            <a:ln w="22225">
              <a:solidFill>
                <a:srgbClr val="00C2B9"/>
              </a:solidFill>
            </a:ln>
            <a:effectLst>
              <a:outerShdw blurRad="38100" sx="102000" sy="102000" algn="ctr" rotWithShape="0">
                <a:schemeClr val="bg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C657BA10-A177-9852-9CDF-3BABDD1D3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6" y="1203399"/>
            <a:ext cx="11385348" cy="5597796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A8A6502-02C8-3F51-C043-4F62B937DCEC}"/>
              </a:ext>
            </a:extLst>
          </p:cNvPr>
          <p:cNvSpPr txBox="1"/>
          <p:nvPr/>
        </p:nvSpPr>
        <p:spPr>
          <a:xfrm>
            <a:off x="8537882" y="789640"/>
            <a:ext cx="317907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b="1" dirty="0">
                <a:ln w="3175"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שכונת דבורה הנביאה בתל אביב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4B33E25-02C3-E2FD-3216-EFAA7A7414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14" name="Picture 13" descr="A white box with knobs and buttons&#10;&#10;Description automatically generated with low confidence">
            <a:extLst>
              <a:ext uri="{FF2B5EF4-FFF2-40B4-BE49-F238E27FC236}">
                <a16:creationId xmlns:a16="http://schemas.microsoft.com/office/drawing/2014/main" id="{38F458E8-E619-7382-6B4E-B41FE61FA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332" y="5372939"/>
            <a:ext cx="1190625" cy="809625"/>
          </a:xfrm>
          <a:prstGeom prst="rect">
            <a:avLst/>
          </a:prstGeom>
        </p:spPr>
      </p:pic>
      <p:pic>
        <p:nvPicPr>
          <p:cNvPr id="16" name="Picture 15" descr="A hand holding a cell phone&#10;&#10;Description automatically generated with low confidence">
            <a:extLst>
              <a:ext uri="{FF2B5EF4-FFF2-40B4-BE49-F238E27FC236}">
                <a16:creationId xmlns:a16="http://schemas.microsoft.com/office/drawing/2014/main" id="{EF8B84AA-4210-C004-8E2F-FDE6BE4CDD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544" y="4002297"/>
            <a:ext cx="838200" cy="847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528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537"/>
    </mc:Choice>
    <mc:Fallback>
      <p:transition advTm="653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9">
            <a:extLst>
              <a:ext uri="{FF2B5EF4-FFF2-40B4-BE49-F238E27FC236}">
                <a16:creationId xmlns:a16="http://schemas.microsoft.com/office/drawing/2014/main" id="{28472CA9-91F4-4CB8-0262-0ED1B5763C11}"/>
              </a:ext>
            </a:extLst>
          </p:cNvPr>
          <p:cNvGrpSpPr/>
          <p:nvPr/>
        </p:nvGrpSpPr>
        <p:grpSpPr>
          <a:xfrm>
            <a:off x="171927" y="434242"/>
            <a:ext cx="4247673" cy="767948"/>
            <a:chOff x="884475" y="747148"/>
            <a:chExt cx="2642497" cy="1077218"/>
          </a:xfrm>
        </p:grpSpPr>
        <p:sp>
          <p:nvSpPr>
            <p:cNvPr id="9" name="文本框 7">
              <a:extLst>
                <a:ext uri="{FF2B5EF4-FFF2-40B4-BE49-F238E27FC236}">
                  <a16:creationId xmlns:a16="http://schemas.microsoft.com/office/drawing/2014/main" id="{22A1685F-B753-9A2C-452B-F57A118A7FCF}"/>
                </a:ext>
              </a:extLst>
            </p:cNvPr>
            <p:cNvSpPr txBox="1"/>
            <p:nvPr/>
          </p:nvSpPr>
          <p:spPr>
            <a:xfrm>
              <a:off x="884475" y="747148"/>
              <a:ext cx="264249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C2B9"/>
                  </a:solidFill>
                  <a:cs typeface="+mn-ea"/>
                  <a:sym typeface="+mn-lt"/>
                </a:rPr>
                <a:t>Feature extraction</a:t>
              </a:r>
            </a:p>
          </p:txBody>
        </p:sp>
        <p:sp>
          <p:nvSpPr>
            <p:cNvPr id="11" name="矩形: 圆角 8">
              <a:extLst>
                <a:ext uri="{FF2B5EF4-FFF2-40B4-BE49-F238E27FC236}">
                  <a16:creationId xmlns:a16="http://schemas.microsoft.com/office/drawing/2014/main" id="{6CFB6B56-1BD2-4201-0E72-780657A9BD8E}"/>
                </a:ext>
              </a:extLst>
            </p:cNvPr>
            <p:cNvSpPr/>
            <p:nvPr/>
          </p:nvSpPr>
          <p:spPr>
            <a:xfrm>
              <a:off x="986972" y="747148"/>
              <a:ext cx="2540000" cy="1001486"/>
            </a:xfrm>
            <a:prstGeom prst="roundRect">
              <a:avLst>
                <a:gd name="adj" fmla="val 23913"/>
              </a:avLst>
            </a:prstGeom>
            <a:noFill/>
            <a:ln w="22225">
              <a:solidFill>
                <a:srgbClr val="00C2B9"/>
              </a:solidFill>
            </a:ln>
            <a:effectLst>
              <a:outerShdw blurRad="38100" sx="102000" sy="102000" algn="ctr" rotWithShape="0">
                <a:schemeClr val="bg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</p:grp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47D727DC-F0F7-849E-C07E-53CFCA7A2431}"/>
              </a:ext>
            </a:extLst>
          </p:cNvPr>
          <p:cNvSpPr txBox="1">
            <a:spLocks/>
          </p:cNvSpPr>
          <p:nvPr/>
        </p:nvSpPr>
        <p:spPr>
          <a:xfrm>
            <a:off x="407894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  <a:cs typeface="+mn-ea"/>
              </a:rPr>
              <a:t>For each frame, for every detected sector, the following data collected:</a:t>
            </a:r>
          </a:p>
          <a:p>
            <a:pPr marL="457200" lvl="2">
              <a:lnSpc>
                <a:spcPct val="100000"/>
              </a:lnSpc>
              <a:spcBef>
                <a:spcPts val="1000"/>
              </a:spcBef>
            </a:pPr>
            <a:r>
              <a:rPr lang="en-US" sz="1300" dirty="0">
                <a:solidFill>
                  <a:schemeClr val="bg1"/>
                </a:solidFill>
                <a:cs typeface="+mn-ea"/>
              </a:rPr>
              <a:t>Wide band SNR per Tx</a:t>
            </a:r>
          </a:p>
          <a:p>
            <a:pPr marL="457200" lvl="2">
              <a:lnSpc>
                <a:spcPct val="100000"/>
              </a:lnSpc>
              <a:spcBef>
                <a:spcPts val="1000"/>
              </a:spcBef>
            </a:pPr>
            <a:r>
              <a:rPr lang="en-US" sz="1300" dirty="0">
                <a:solidFill>
                  <a:schemeClr val="bg1"/>
                </a:solidFill>
                <a:cs typeface="+mn-ea"/>
              </a:rPr>
              <a:t>Narrow band SNR per Tx</a:t>
            </a:r>
          </a:p>
          <a:p>
            <a:pPr marL="457200" lvl="2">
              <a:lnSpc>
                <a:spcPct val="100000"/>
              </a:lnSpc>
              <a:spcBef>
                <a:spcPts val="1000"/>
              </a:spcBef>
            </a:pPr>
            <a:r>
              <a:rPr lang="en-US" sz="1300" dirty="0">
                <a:solidFill>
                  <a:schemeClr val="bg1"/>
                </a:solidFill>
                <a:cs typeface="+mn-ea"/>
              </a:rPr>
              <a:t>Channel profile</a:t>
            </a:r>
          </a:p>
          <a:p>
            <a:pPr marL="457200" lvl="2">
              <a:lnSpc>
                <a:spcPct val="100000"/>
              </a:lnSpc>
              <a:spcBef>
                <a:spcPts val="1000"/>
              </a:spcBef>
            </a:pPr>
            <a:r>
              <a:rPr lang="en-US" sz="1300" dirty="0">
                <a:solidFill>
                  <a:schemeClr val="bg1"/>
                </a:solidFill>
                <a:cs typeface="+mn-ea"/>
              </a:rPr>
              <a:t>MIB pass/fail</a:t>
            </a:r>
          </a:p>
          <a:p>
            <a:pPr marL="0">
              <a:lnSpc>
                <a:spcPct val="100000"/>
              </a:lnSpc>
            </a:pPr>
            <a:r>
              <a:rPr lang="en-US" sz="1700" dirty="0">
                <a:solidFill>
                  <a:schemeClr val="bg1"/>
                </a:solidFill>
                <a:cs typeface="+mn-ea"/>
              </a:rPr>
              <a:t>Features are concatenation of different measurement combinations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solidFill>
                  <a:schemeClr val="bg1"/>
                </a:solidFill>
                <a:cs typeface="+mn-ea"/>
              </a:rPr>
              <a:t> for 24 potential PCIs -&gt; very sparse data</a:t>
            </a:r>
            <a:r>
              <a:rPr lang="en-US" dirty="0"/>
              <a:t>.</a:t>
            </a: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01233F4E-BF05-7D83-665E-936D78910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306" y="1502061"/>
            <a:ext cx="4074477" cy="51881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7042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875"/>
    </mc:Choice>
    <mc:Fallback>
      <p:transition advTm="5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9">
            <a:extLst>
              <a:ext uri="{FF2B5EF4-FFF2-40B4-BE49-F238E27FC236}">
                <a16:creationId xmlns:a16="http://schemas.microsoft.com/office/drawing/2014/main" id="{01AC3152-FE91-A283-4C79-2E2FC557462D}"/>
              </a:ext>
            </a:extLst>
          </p:cNvPr>
          <p:cNvGrpSpPr/>
          <p:nvPr/>
        </p:nvGrpSpPr>
        <p:grpSpPr>
          <a:xfrm>
            <a:off x="324315" y="460217"/>
            <a:ext cx="2642497" cy="1001486"/>
            <a:chOff x="947216" y="747148"/>
            <a:chExt cx="2642497" cy="1001486"/>
          </a:xfrm>
        </p:grpSpPr>
        <p:sp>
          <p:nvSpPr>
            <p:cNvPr id="10" name="文本框 7">
              <a:extLst>
                <a:ext uri="{FF2B5EF4-FFF2-40B4-BE49-F238E27FC236}">
                  <a16:creationId xmlns:a16="http://schemas.microsoft.com/office/drawing/2014/main" id="{E425E87F-38E5-0E68-08B0-566851555FA2}"/>
                </a:ext>
              </a:extLst>
            </p:cNvPr>
            <p:cNvSpPr txBox="1"/>
            <p:nvPr/>
          </p:nvSpPr>
          <p:spPr>
            <a:xfrm>
              <a:off x="947216" y="973891"/>
              <a:ext cx="26424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C2B9"/>
                  </a:solidFill>
                  <a:cs typeface="+mn-ea"/>
                  <a:sym typeface="+mn-lt"/>
                </a:rPr>
                <a:t>Project Goal</a:t>
              </a:r>
            </a:p>
          </p:txBody>
        </p:sp>
        <p:sp>
          <p:nvSpPr>
            <p:cNvPr id="12" name="矩形: 圆角 8">
              <a:extLst>
                <a:ext uri="{FF2B5EF4-FFF2-40B4-BE49-F238E27FC236}">
                  <a16:creationId xmlns:a16="http://schemas.microsoft.com/office/drawing/2014/main" id="{91DDD8E6-1C37-CEBA-AC47-BC011AE89B06}"/>
                </a:ext>
              </a:extLst>
            </p:cNvPr>
            <p:cNvSpPr/>
            <p:nvPr/>
          </p:nvSpPr>
          <p:spPr>
            <a:xfrm>
              <a:off x="986972" y="747148"/>
              <a:ext cx="2540000" cy="1001486"/>
            </a:xfrm>
            <a:prstGeom prst="roundRect">
              <a:avLst>
                <a:gd name="adj" fmla="val 23913"/>
              </a:avLst>
            </a:prstGeom>
            <a:noFill/>
            <a:ln w="22225">
              <a:solidFill>
                <a:srgbClr val="00C2B9"/>
              </a:solidFill>
            </a:ln>
            <a:effectLst>
              <a:outerShdw blurRad="38100" sx="102000" sy="102000" algn="ctr" rotWithShape="0">
                <a:schemeClr val="bg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</p:grpSp>
      <p:sp>
        <p:nvSpPr>
          <p:cNvPr id="14" name="מציין מיקום תוכן 2">
            <a:extLst>
              <a:ext uri="{FF2B5EF4-FFF2-40B4-BE49-F238E27FC236}">
                <a16:creationId xmlns:a16="http://schemas.microsoft.com/office/drawing/2014/main" id="{A3EA52B0-1EEC-E1C4-A11F-5D2ABADB4AEF}"/>
              </a:ext>
            </a:extLst>
          </p:cNvPr>
          <p:cNvSpPr txBox="1">
            <a:spLocks/>
          </p:cNvSpPr>
          <p:nvPr/>
        </p:nvSpPr>
        <p:spPr>
          <a:xfrm>
            <a:off x="461683" y="162569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Original Project was done using FC-NN &amp; Decision Trees Model</a:t>
            </a:r>
          </a:p>
          <a:p>
            <a:pPr marL="0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MCT – Model Compression Toolkit is an open source project for neural network model optimization under efficient, constrained hardware. Only works for neural network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100" dirty="0">
                <a:solidFill>
                  <a:schemeClr val="bg1"/>
                </a:solidFill>
                <a:cs typeface="+mn-ea"/>
              </a:rPr>
              <a:t>https://github.com/sony/model_optimization</a:t>
            </a:r>
          </a:p>
          <a:p>
            <a:pPr marL="0">
              <a:lnSpc>
                <a:spcPct val="120000"/>
              </a:lnSpc>
            </a:pPr>
            <a:endParaRPr lang="en-US" sz="1800" dirty="0">
              <a:solidFill>
                <a:schemeClr val="bg1"/>
              </a:solidFill>
              <a:cs typeface="+mn-ea"/>
            </a:endParaRPr>
          </a:p>
          <a:p>
            <a:pPr marL="0">
              <a:lnSpc>
                <a:spcPct val="120000"/>
              </a:lnSpc>
            </a:pPr>
            <a:endParaRPr lang="en-US" sz="1800" dirty="0">
              <a:solidFill>
                <a:schemeClr val="bg1"/>
              </a:solidFill>
              <a:cs typeface="+mn-ea"/>
            </a:endParaRPr>
          </a:p>
          <a:p>
            <a:pPr marL="0"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cs typeface="+mn-ea"/>
              </a:rPr>
              <a:t>Our Goal: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solidFill>
                  <a:schemeClr val="bg1"/>
                </a:solidFill>
                <a:cs typeface="+mn-ea"/>
              </a:rPr>
              <a:t>     Achieve better results using CNN Architecture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solidFill>
                <a:schemeClr val="bg1"/>
              </a:solidFill>
              <a:cs typeface="+mn-ea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1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206"/>
    </mc:Choice>
    <mc:Fallback>
      <p:transition advTm="5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0AD4F2-3351-4EE2-93FF-62D30B5B4B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284" y="7551058"/>
            <a:ext cx="12192000" cy="6858000"/>
          </a:xfrm>
          <a:prstGeom prst="rect">
            <a:avLst/>
          </a:prstGeom>
        </p:spPr>
      </p:pic>
      <p:grpSp>
        <p:nvGrpSpPr>
          <p:cNvPr id="3" name="组合 9">
            <a:extLst>
              <a:ext uri="{FF2B5EF4-FFF2-40B4-BE49-F238E27FC236}">
                <a16:creationId xmlns:a16="http://schemas.microsoft.com/office/drawing/2014/main" id="{7BD1B761-6D22-8055-F5BD-21BB074C079A}"/>
              </a:ext>
            </a:extLst>
          </p:cNvPr>
          <p:cNvGrpSpPr/>
          <p:nvPr/>
        </p:nvGrpSpPr>
        <p:grpSpPr>
          <a:xfrm>
            <a:off x="324315" y="460217"/>
            <a:ext cx="4534556" cy="1303961"/>
            <a:chOff x="947216" y="747148"/>
            <a:chExt cx="2642497" cy="1303961"/>
          </a:xfrm>
        </p:grpSpPr>
        <p:sp>
          <p:nvSpPr>
            <p:cNvPr id="4" name="文本框 7">
              <a:extLst>
                <a:ext uri="{FF2B5EF4-FFF2-40B4-BE49-F238E27FC236}">
                  <a16:creationId xmlns:a16="http://schemas.microsoft.com/office/drawing/2014/main" id="{464FCC8B-2AA1-BC9C-0AE9-63B657BF32DD}"/>
                </a:ext>
              </a:extLst>
            </p:cNvPr>
            <p:cNvSpPr txBox="1"/>
            <p:nvPr/>
          </p:nvSpPr>
          <p:spPr>
            <a:xfrm>
              <a:off x="947216" y="973891"/>
              <a:ext cx="264249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C2B9"/>
                  </a:solidFill>
                  <a:cs typeface="+mn-ea"/>
                  <a:sym typeface="+mn-lt"/>
                </a:rPr>
                <a:t>Model architecture</a:t>
              </a:r>
            </a:p>
          </p:txBody>
        </p:sp>
        <p:sp>
          <p:nvSpPr>
            <p:cNvPr id="5" name="矩形: 圆角 8">
              <a:extLst>
                <a:ext uri="{FF2B5EF4-FFF2-40B4-BE49-F238E27FC236}">
                  <a16:creationId xmlns:a16="http://schemas.microsoft.com/office/drawing/2014/main" id="{738202A1-79DC-DDAB-C67C-25E0D6E2FD90}"/>
                </a:ext>
              </a:extLst>
            </p:cNvPr>
            <p:cNvSpPr/>
            <p:nvPr/>
          </p:nvSpPr>
          <p:spPr>
            <a:xfrm>
              <a:off x="986972" y="747148"/>
              <a:ext cx="2540000" cy="1001486"/>
            </a:xfrm>
            <a:prstGeom prst="roundRect">
              <a:avLst>
                <a:gd name="adj" fmla="val 23913"/>
              </a:avLst>
            </a:prstGeom>
            <a:noFill/>
            <a:ln w="22225">
              <a:solidFill>
                <a:srgbClr val="00C2B9"/>
              </a:solidFill>
            </a:ln>
            <a:effectLst>
              <a:outerShdw blurRad="38100" sx="102000" sy="102000" algn="ctr" rotWithShape="0">
                <a:schemeClr val="bg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</p:grpSp>
      <p:grpSp>
        <p:nvGrpSpPr>
          <p:cNvPr id="7" name="Group 23">
            <a:extLst>
              <a:ext uri="{FF2B5EF4-FFF2-40B4-BE49-F238E27FC236}">
                <a16:creationId xmlns:a16="http://schemas.microsoft.com/office/drawing/2014/main" id="{7B49948B-312C-B44C-CA9E-366EBB446A63}"/>
              </a:ext>
            </a:extLst>
          </p:cNvPr>
          <p:cNvGrpSpPr/>
          <p:nvPr/>
        </p:nvGrpSpPr>
        <p:grpSpPr>
          <a:xfrm>
            <a:off x="392537" y="1585531"/>
            <a:ext cx="2535668" cy="5084210"/>
            <a:chOff x="297179" y="807720"/>
            <a:chExt cx="2119629" cy="4991100"/>
          </a:xfrm>
        </p:grpSpPr>
        <p:sp>
          <p:nvSpPr>
            <p:cNvPr id="9" name="מלבן: פינות מעוגלות 3">
              <a:extLst>
                <a:ext uri="{FF2B5EF4-FFF2-40B4-BE49-F238E27FC236}">
                  <a16:creationId xmlns:a16="http://schemas.microsoft.com/office/drawing/2014/main" id="{A839786E-6518-2B0C-3399-F551EC05D56D}"/>
                </a:ext>
              </a:extLst>
            </p:cNvPr>
            <p:cNvSpPr/>
            <p:nvPr/>
          </p:nvSpPr>
          <p:spPr>
            <a:xfrm>
              <a:off x="407784" y="951346"/>
              <a:ext cx="1887105" cy="22311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input</a:t>
              </a:r>
              <a:endParaRPr lang="he-IL" dirty="0"/>
            </a:p>
          </p:txBody>
        </p:sp>
        <p:sp>
          <p:nvSpPr>
            <p:cNvPr id="10" name="מלבן: פינות מעוגלות 4">
              <a:extLst>
                <a:ext uri="{FF2B5EF4-FFF2-40B4-BE49-F238E27FC236}">
                  <a16:creationId xmlns:a16="http://schemas.microsoft.com/office/drawing/2014/main" id="{1B42B4EE-88EC-2673-C6DA-5B7ED2E95329}"/>
                </a:ext>
              </a:extLst>
            </p:cNvPr>
            <p:cNvSpPr/>
            <p:nvPr/>
          </p:nvSpPr>
          <p:spPr>
            <a:xfrm>
              <a:off x="407784" y="1249960"/>
              <a:ext cx="1887106" cy="22311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Conv, B.N, Relu</a:t>
              </a:r>
              <a:endParaRPr lang="he-IL" dirty="0"/>
            </a:p>
          </p:txBody>
        </p:sp>
        <p:sp>
          <p:nvSpPr>
            <p:cNvPr id="11" name="מלבן: פינות מעוגלות 5">
              <a:extLst>
                <a:ext uri="{FF2B5EF4-FFF2-40B4-BE49-F238E27FC236}">
                  <a16:creationId xmlns:a16="http://schemas.microsoft.com/office/drawing/2014/main" id="{E1502F52-CE7A-4311-2E41-B08B390EEB04}"/>
                </a:ext>
              </a:extLst>
            </p:cNvPr>
            <p:cNvSpPr/>
            <p:nvPr/>
          </p:nvSpPr>
          <p:spPr>
            <a:xfrm>
              <a:off x="407784" y="1548574"/>
              <a:ext cx="1887106" cy="22311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Conv, Relu</a:t>
              </a:r>
              <a:endParaRPr lang="he-IL" dirty="0"/>
            </a:p>
          </p:txBody>
        </p:sp>
        <p:sp>
          <p:nvSpPr>
            <p:cNvPr id="13" name="מלבן: פינות מעוגלות 6">
              <a:extLst>
                <a:ext uri="{FF2B5EF4-FFF2-40B4-BE49-F238E27FC236}">
                  <a16:creationId xmlns:a16="http://schemas.microsoft.com/office/drawing/2014/main" id="{39924339-0D24-7505-8A36-22A47140510F}"/>
                </a:ext>
              </a:extLst>
            </p:cNvPr>
            <p:cNvSpPr/>
            <p:nvPr/>
          </p:nvSpPr>
          <p:spPr>
            <a:xfrm>
              <a:off x="407784" y="1847188"/>
              <a:ext cx="1887106" cy="22311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Max-Pool</a:t>
              </a:r>
              <a:endParaRPr lang="he-IL" dirty="0"/>
            </a:p>
          </p:txBody>
        </p:sp>
        <p:sp>
          <p:nvSpPr>
            <p:cNvPr id="14" name="מלבן: פינות מעוגלות 7">
              <a:extLst>
                <a:ext uri="{FF2B5EF4-FFF2-40B4-BE49-F238E27FC236}">
                  <a16:creationId xmlns:a16="http://schemas.microsoft.com/office/drawing/2014/main" id="{2E8DBA39-8243-29D4-F86D-9CEEF7788050}"/>
                </a:ext>
              </a:extLst>
            </p:cNvPr>
            <p:cNvSpPr/>
            <p:nvPr/>
          </p:nvSpPr>
          <p:spPr>
            <a:xfrm>
              <a:off x="407784" y="2145802"/>
              <a:ext cx="1887106" cy="22311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Conv, Relu</a:t>
              </a:r>
              <a:endParaRPr lang="he-IL" dirty="0"/>
            </a:p>
          </p:txBody>
        </p:sp>
        <p:sp>
          <p:nvSpPr>
            <p:cNvPr id="15" name="מלבן: פינות מעוגלות 8">
              <a:extLst>
                <a:ext uri="{FF2B5EF4-FFF2-40B4-BE49-F238E27FC236}">
                  <a16:creationId xmlns:a16="http://schemas.microsoft.com/office/drawing/2014/main" id="{27009B65-D511-9281-5BAC-FDB1A3D7AE18}"/>
                </a:ext>
              </a:extLst>
            </p:cNvPr>
            <p:cNvSpPr/>
            <p:nvPr/>
          </p:nvSpPr>
          <p:spPr>
            <a:xfrm>
              <a:off x="407784" y="2444416"/>
              <a:ext cx="1887106" cy="22311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Conv, Relu</a:t>
              </a:r>
              <a:endParaRPr lang="he-IL" dirty="0"/>
            </a:p>
          </p:txBody>
        </p:sp>
        <p:sp>
          <p:nvSpPr>
            <p:cNvPr id="16" name="מלבן: פינות מעוגלות 9">
              <a:extLst>
                <a:ext uri="{FF2B5EF4-FFF2-40B4-BE49-F238E27FC236}">
                  <a16:creationId xmlns:a16="http://schemas.microsoft.com/office/drawing/2014/main" id="{CD7AD4AA-690C-957C-AC19-E90876E912A1}"/>
                </a:ext>
              </a:extLst>
            </p:cNvPr>
            <p:cNvSpPr/>
            <p:nvPr/>
          </p:nvSpPr>
          <p:spPr>
            <a:xfrm>
              <a:off x="407784" y="2743030"/>
              <a:ext cx="1887106" cy="22311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Max-Pool</a:t>
              </a:r>
              <a:endParaRPr lang="he-IL" dirty="0"/>
            </a:p>
          </p:txBody>
        </p:sp>
        <p:sp>
          <p:nvSpPr>
            <p:cNvPr id="17" name="מלבן: פינות מעוגלות 10">
              <a:extLst>
                <a:ext uri="{FF2B5EF4-FFF2-40B4-BE49-F238E27FC236}">
                  <a16:creationId xmlns:a16="http://schemas.microsoft.com/office/drawing/2014/main" id="{27677A3B-A5EA-9F6D-9828-408A26E0E40B}"/>
                </a:ext>
              </a:extLst>
            </p:cNvPr>
            <p:cNvSpPr/>
            <p:nvPr/>
          </p:nvSpPr>
          <p:spPr>
            <a:xfrm>
              <a:off x="407784" y="3041644"/>
              <a:ext cx="1887106" cy="22311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Conv, Relu</a:t>
              </a:r>
              <a:endParaRPr lang="he-IL" dirty="0"/>
            </a:p>
          </p:txBody>
        </p:sp>
        <p:sp>
          <p:nvSpPr>
            <p:cNvPr id="18" name="מלבן: פינות מעוגלות 11">
              <a:extLst>
                <a:ext uri="{FF2B5EF4-FFF2-40B4-BE49-F238E27FC236}">
                  <a16:creationId xmlns:a16="http://schemas.microsoft.com/office/drawing/2014/main" id="{B6B33CBC-C022-0605-D2FA-91817EB79C06}"/>
                </a:ext>
              </a:extLst>
            </p:cNvPr>
            <p:cNvSpPr/>
            <p:nvPr/>
          </p:nvSpPr>
          <p:spPr>
            <a:xfrm>
              <a:off x="407784" y="3340258"/>
              <a:ext cx="1887106" cy="22311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Conv, Relu</a:t>
              </a:r>
              <a:endParaRPr lang="he-IL" dirty="0"/>
            </a:p>
          </p:txBody>
        </p:sp>
        <p:sp>
          <p:nvSpPr>
            <p:cNvPr id="19" name="מלבן: פינות מעוגלות 12">
              <a:extLst>
                <a:ext uri="{FF2B5EF4-FFF2-40B4-BE49-F238E27FC236}">
                  <a16:creationId xmlns:a16="http://schemas.microsoft.com/office/drawing/2014/main" id="{966D1765-97C0-5709-BFE1-371B3D92D392}"/>
                </a:ext>
              </a:extLst>
            </p:cNvPr>
            <p:cNvSpPr/>
            <p:nvPr/>
          </p:nvSpPr>
          <p:spPr>
            <a:xfrm>
              <a:off x="407784" y="3638872"/>
              <a:ext cx="1887106" cy="22311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Max-Pool</a:t>
              </a:r>
              <a:endParaRPr lang="he-IL" dirty="0"/>
            </a:p>
          </p:txBody>
        </p:sp>
        <p:sp>
          <p:nvSpPr>
            <p:cNvPr id="20" name="מלבן: פינות מעוגלות 13">
              <a:extLst>
                <a:ext uri="{FF2B5EF4-FFF2-40B4-BE49-F238E27FC236}">
                  <a16:creationId xmlns:a16="http://schemas.microsoft.com/office/drawing/2014/main" id="{C7C8B9F2-EE33-FE68-FA5D-F8EF875C1A0B}"/>
                </a:ext>
              </a:extLst>
            </p:cNvPr>
            <p:cNvSpPr/>
            <p:nvPr/>
          </p:nvSpPr>
          <p:spPr>
            <a:xfrm>
              <a:off x="407784" y="3937486"/>
              <a:ext cx="1887106" cy="22311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Conv, Relu</a:t>
              </a:r>
              <a:endParaRPr lang="he-IL" dirty="0"/>
            </a:p>
          </p:txBody>
        </p:sp>
        <p:sp>
          <p:nvSpPr>
            <p:cNvPr id="23" name="מלבן: פינות מעוגלות 14">
              <a:extLst>
                <a:ext uri="{FF2B5EF4-FFF2-40B4-BE49-F238E27FC236}">
                  <a16:creationId xmlns:a16="http://schemas.microsoft.com/office/drawing/2014/main" id="{A5B30B0D-7797-0AB9-B011-8DC44D2CFC81}"/>
                </a:ext>
              </a:extLst>
            </p:cNvPr>
            <p:cNvSpPr/>
            <p:nvPr/>
          </p:nvSpPr>
          <p:spPr>
            <a:xfrm>
              <a:off x="407784" y="4236100"/>
              <a:ext cx="1887106" cy="223114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Conv, Relu</a:t>
              </a:r>
              <a:endParaRPr lang="he-IL" dirty="0"/>
            </a:p>
          </p:txBody>
        </p:sp>
        <p:sp>
          <p:nvSpPr>
            <p:cNvPr id="26" name="מלבן: פינות מעוגלות 15">
              <a:extLst>
                <a:ext uri="{FF2B5EF4-FFF2-40B4-BE49-F238E27FC236}">
                  <a16:creationId xmlns:a16="http://schemas.microsoft.com/office/drawing/2014/main" id="{FF1DDC67-5492-E029-AD3C-3AC561FF9248}"/>
                </a:ext>
              </a:extLst>
            </p:cNvPr>
            <p:cNvSpPr/>
            <p:nvPr/>
          </p:nvSpPr>
          <p:spPr>
            <a:xfrm>
              <a:off x="407784" y="4534714"/>
              <a:ext cx="1887106" cy="22311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Max-Pool</a:t>
              </a:r>
              <a:endParaRPr lang="he-IL" dirty="0"/>
            </a:p>
          </p:txBody>
        </p:sp>
        <p:sp>
          <p:nvSpPr>
            <p:cNvPr id="27" name="מלבן: פינות מעוגלות 16">
              <a:extLst>
                <a:ext uri="{FF2B5EF4-FFF2-40B4-BE49-F238E27FC236}">
                  <a16:creationId xmlns:a16="http://schemas.microsoft.com/office/drawing/2014/main" id="{4535B62B-F54D-27BB-6731-CC152B60DDC6}"/>
                </a:ext>
              </a:extLst>
            </p:cNvPr>
            <p:cNvSpPr/>
            <p:nvPr/>
          </p:nvSpPr>
          <p:spPr>
            <a:xfrm>
              <a:off x="407783" y="4833328"/>
              <a:ext cx="1887106" cy="223114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FC, Dropout, Relu</a:t>
              </a:r>
              <a:endParaRPr lang="he-IL" dirty="0"/>
            </a:p>
          </p:txBody>
        </p:sp>
        <p:sp>
          <p:nvSpPr>
            <p:cNvPr id="32" name="מלבן: פינות מעוגלות 17">
              <a:extLst>
                <a:ext uri="{FF2B5EF4-FFF2-40B4-BE49-F238E27FC236}">
                  <a16:creationId xmlns:a16="http://schemas.microsoft.com/office/drawing/2014/main" id="{FCF872A9-2991-39D6-FE51-87548C217FA7}"/>
                </a:ext>
              </a:extLst>
            </p:cNvPr>
            <p:cNvSpPr/>
            <p:nvPr/>
          </p:nvSpPr>
          <p:spPr>
            <a:xfrm>
              <a:off x="407783" y="5131942"/>
              <a:ext cx="1887106" cy="223114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FC, Relu</a:t>
              </a:r>
              <a:endParaRPr lang="he-IL" dirty="0"/>
            </a:p>
          </p:txBody>
        </p:sp>
        <p:sp>
          <p:nvSpPr>
            <p:cNvPr id="33" name="מלבן: פינות מעוגלות 18">
              <a:extLst>
                <a:ext uri="{FF2B5EF4-FFF2-40B4-BE49-F238E27FC236}">
                  <a16:creationId xmlns:a16="http://schemas.microsoft.com/office/drawing/2014/main" id="{F7566179-7860-1568-2460-84D5E371D622}"/>
                </a:ext>
              </a:extLst>
            </p:cNvPr>
            <p:cNvSpPr/>
            <p:nvPr/>
          </p:nvSpPr>
          <p:spPr>
            <a:xfrm>
              <a:off x="407783" y="5430556"/>
              <a:ext cx="1887106" cy="223114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FC - Output</a:t>
              </a:r>
              <a:endParaRPr lang="he-IL" dirty="0"/>
            </a:p>
          </p:txBody>
        </p:sp>
        <p:sp>
          <p:nvSpPr>
            <p:cNvPr id="34" name="מלבן 20">
              <a:extLst>
                <a:ext uri="{FF2B5EF4-FFF2-40B4-BE49-F238E27FC236}">
                  <a16:creationId xmlns:a16="http://schemas.microsoft.com/office/drawing/2014/main" id="{E194A12E-8015-F550-E9BF-25C619C724A1}"/>
                </a:ext>
              </a:extLst>
            </p:cNvPr>
            <p:cNvSpPr/>
            <p:nvPr/>
          </p:nvSpPr>
          <p:spPr>
            <a:xfrm flipH="1" flipV="1">
              <a:off x="297179" y="807720"/>
              <a:ext cx="2119629" cy="499110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pic>
        <p:nvPicPr>
          <p:cNvPr id="35" name="Picture 59">
            <a:extLst>
              <a:ext uri="{FF2B5EF4-FFF2-40B4-BE49-F238E27FC236}">
                <a16:creationId xmlns:a16="http://schemas.microsoft.com/office/drawing/2014/main" id="{AD7C7985-0E64-7565-A908-1D1DF2342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871" y="1764178"/>
            <a:ext cx="6433481" cy="4859576"/>
          </a:xfrm>
          <a:prstGeom prst="rect">
            <a:avLst/>
          </a:prstGeom>
        </p:spPr>
      </p:pic>
      <p:sp>
        <p:nvSpPr>
          <p:cNvPr id="40" name="חץ: ימינה 39">
            <a:extLst>
              <a:ext uri="{FF2B5EF4-FFF2-40B4-BE49-F238E27FC236}">
                <a16:creationId xmlns:a16="http://schemas.microsoft.com/office/drawing/2014/main" id="{FE11F164-EB29-7C4D-E652-525A18C9C252}"/>
              </a:ext>
            </a:extLst>
          </p:cNvPr>
          <p:cNvSpPr/>
          <p:nvPr/>
        </p:nvSpPr>
        <p:spPr>
          <a:xfrm>
            <a:off x="2996427" y="3672027"/>
            <a:ext cx="1930666" cy="92515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8063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362"/>
    </mc:Choice>
    <mc:Fallback>
      <p:transition advTm="3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>
            <a:extLst>
              <a:ext uri="{FF2B5EF4-FFF2-40B4-BE49-F238E27FC236}">
                <a16:creationId xmlns:a16="http://schemas.microsoft.com/office/drawing/2014/main" id="{2D9699A0-80C0-B51F-3EBF-E08D210D6B85}"/>
              </a:ext>
            </a:extLst>
          </p:cNvPr>
          <p:cNvGrpSpPr/>
          <p:nvPr/>
        </p:nvGrpSpPr>
        <p:grpSpPr>
          <a:xfrm>
            <a:off x="324315" y="460217"/>
            <a:ext cx="4534556" cy="1001486"/>
            <a:chOff x="947216" y="747148"/>
            <a:chExt cx="2642497" cy="1001486"/>
          </a:xfrm>
        </p:grpSpPr>
        <p:sp>
          <p:nvSpPr>
            <p:cNvPr id="3" name="文本框 7">
              <a:extLst>
                <a:ext uri="{FF2B5EF4-FFF2-40B4-BE49-F238E27FC236}">
                  <a16:creationId xmlns:a16="http://schemas.microsoft.com/office/drawing/2014/main" id="{B92AE9D8-208B-4849-87C2-AF94644839D5}"/>
                </a:ext>
              </a:extLst>
            </p:cNvPr>
            <p:cNvSpPr txBox="1"/>
            <p:nvPr/>
          </p:nvSpPr>
          <p:spPr>
            <a:xfrm>
              <a:off x="947216" y="973891"/>
              <a:ext cx="26424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C2B9"/>
                  </a:solidFill>
                  <a:cs typeface="+mn-ea"/>
                  <a:sym typeface="+mn-lt"/>
                </a:rPr>
                <a:t>Results:</a:t>
              </a:r>
            </a:p>
          </p:txBody>
        </p:sp>
        <p:sp>
          <p:nvSpPr>
            <p:cNvPr id="5" name="矩形: 圆角 8">
              <a:extLst>
                <a:ext uri="{FF2B5EF4-FFF2-40B4-BE49-F238E27FC236}">
                  <a16:creationId xmlns:a16="http://schemas.microsoft.com/office/drawing/2014/main" id="{ADB35D94-8EB3-5B34-11D7-0ED7C0B19A52}"/>
                </a:ext>
              </a:extLst>
            </p:cNvPr>
            <p:cNvSpPr/>
            <p:nvPr/>
          </p:nvSpPr>
          <p:spPr>
            <a:xfrm>
              <a:off x="986972" y="747148"/>
              <a:ext cx="2540000" cy="1001486"/>
            </a:xfrm>
            <a:prstGeom prst="roundRect">
              <a:avLst>
                <a:gd name="adj" fmla="val 23913"/>
              </a:avLst>
            </a:prstGeom>
            <a:noFill/>
            <a:ln w="22225">
              <a:solidFill>
                <a:srgbClr val="00C2B9"/>
              </a:solidFill>
            </a:ln>
            <a:effectLst>
              <a:outerShdw blurRad="38100" sx="102000" sy="102000" algn="ctr" rotWithShape="0">
                <a:schemeClr val="bg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</p:grpSp>
      <p:pic>
        <p:nvPicPr>
          <p:cNvPr id="6" name="Picture 24" descr="image">
            <a:extLst>
              <a:ext uri="{FF2B5EF4-FFF2-40B4-BE49-F238E27FC236}">
                <a16:creationId xmlns:a16="http://schemas.microsoft.com/office/drawing/2014/main" id="{521B2C5F-676C-C6FD-FF76-501EB77D1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8" y="1670843"/>
            <a:ext cx="4755776" cy="480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4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6A5D2FB3-1057-8B16-7FCA-A67C36ECC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36" y="1670843"/>
            <a:ext cx="4607861" cy="4810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Content Placeholder 5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87D87747-99E1-3BA9-3D73-8D3992296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269" y="1671008"/>
            <a:ext cx="5050794" cy="481072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71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64"/>
    </mc:Choice>
    <mc:Fallback>
      <p:transition advTm="3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>
            <a:extLst>
              <a:ext uri="{FF2B5EF4-FFF2-40B4-BE49-F238E27FC236}">
                <a16:creationId xmlns:a16="http://schemas.microsoft.com/office/drawing/2014/main" id="{1B814B13-E63F-980C-156B-54692631BA0A}"/>
              </a:ext>
            </a:extLst>
          </p:cNvPr>
          <p:cNvGrpSpPr/>
          <p:nvPr/>
        </p:nvGrpSpPr>
        <p:grpSpPr>
          <a:xfrm>
            <a:off x="582705" y="415392"/>
            <a:ext cx="2716306" cy="1027925"/>
            <a:chOff x="947216" y="747148"/>
            <a:chExt cx="2642497" cy="1001486"/>
          </a:xfrm>
        </p:grpSpPr>
        <p:sp>
          <p:nvSpPr>
            <p:cNvPr id="3" name="文本框 7">
              <a:extLst>
                <a:ext uri="{FF2B5EF4-FFF2-40B4-BE49-F238E27FC236}">
                  <a16:creationId xmlns:a16="http://schemas.microsoft.com/office/drawing/2014/main" id="{BDE5BEF3-2BE5-E5EC-6D52-CE892EB7AC84}"/>
                </a:ext>
              </a:extLst>
            </p:cNvPr>
            <p:cNvSpPr txBox="1"/>
            <p:nvPr/>
          </p:nvSpPr>
          <p:spPr>
            <a:xfrm>
              <a:off x="947216" y="973891"/>
              <a:ext cx="26424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C2B9"/>
                  </a:solidFill>
                  <a:cs typeface="+mn-ea"/>
                  <a:sym typeface="+mn-lt"/>
                </a:rPr>
                <a:t>Results:</a:t>
              </a:r>
            </a:p>
          </p:txBody>
        </p:sp>
        <p:sp>
          <p:nvSpPr>
            <p:cNvPr id="4" name="矩形: 圆角 8">
              <a:extLst>
                <a:ext uri="{FF2B5EF4-FFF2-40B4-BE49-F238E27FC236}">
                  <a16:creationId xmlns:a16="http://schemas.microsoft.com/office/drawing/2014/main" id="{BD59684A-0C6B-1ECE-2756-637F83230A1F}"/>
                </a:ext>
              </a:extLst>
            </p:cNvPr>
            <p:cNvSpPr/>
            <p:nvPr/>
          </p:nvSpPr>
          <p:spPr>
            <a:xfrm>
              <a:off x="986972" y="747148"/>
              <a:ext cx="2540000" cy="1001486"/>
            </a:xfrm>
            <a:prstGeom prst="roundRect">
              <a:avLst>
                <a:gd name="adj" fmla="val 23913"/>
              </a:avLst>
            </a:prstGeom>
            <a:noFill/>
            <a:ln w="22225">
              <a:solidFill>
                <a:srgbClr val="00C2B9"/>
              </a:solidFill>
            </a:ln>
            <a:effectLst>
              <a:outerShdw blurRad="38100" sx="102000" sy="102000" algn="ctr" rotWithShape="0">
                <a:schemeClr val="bg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ED31F029-CE3C-699E-204B-876A7329D75F}"/>
              </a:ext>
            </a:extLst>
          </p:cNvPr>
          <p:cNvSpPr txBox="1"/>
          <p:nvPr/>
        </p:nvSpPr>
        <p:spPr>
          <a:xfrm>
            <a:off x="219617" y="5024210"/>
            <a:ext cx="10652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400" b="1" dirty="0">
                <a:solidFill>
                  <a:schemeClr val="bg1"/>
                </a:solidFill>
                <a:cs typeface="+mn-ea"/>
              </a:rPr>
              <a:t>We can see that we achieved better results than the original project</a:t>
            </a:r>
            <a:endParaRPr lang="en-IL" sz="2400" b="1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4611D4E7-D27C-7076-103A-A61905A6D8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688" y="2018638"/>
            <a:ext cx="3025992" cy="243024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0704A7-70A6-8871-124B-98B329581FDC}"/>
              </a:ext>
            </a:extLst>
          </p:cNvPr>
          <p:cNvGrpSpPr/>
          <p:nvPr/>
        </p:nvGrpSpPr>
        <p:grpSpPr>
          <a:xfrm>
            <a:off x="2014374" y="1776693"/>
            <a:ext cx="8163252" cy="2914141"/>
            <a:chOff x="2014374" y="1776693"/>
            <a:chExt cx="8163252" cy="2914141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FB605A33-F99A-1476-F2E2-8CC7E4095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4374" y="1776693"/>
              <a:ext cx="8163252" cy="291414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ADD866-B0BA-B670-D5C7-FF4A8D7324D3}"/>
                </a:ext>
              </a:extLst>
            </p:cNvPr>
            <p:cNvSpPr/>
            <p:nvPr/>
          </p:nvSpPr>
          <p:spPr>
            <a:xfrm>
              <a:off x="7760913" y="1833790"/>
              <a:ext cx="1010894" cy="2779565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083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954"/>
    </mc:Choice>
    <mc:Fallback>
      <p:transition advTm="6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12839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9">
            <a:extLst>
              <a:ext uri="{FF2B5EF4-FFF2-40B4-BE49-F238E27FC236}">
                <a16:creationId xmlns:a16="http://schemas.microsoft.com/office/drawing/2014/main" id="{757F58B7-40E8-0177-B65B-C2673E53C2F9}"/>
              </a:ext>
            </a:extLst>
          </p:cNvPr>
          <p:cNvGrpSpPr/>
          <p:nvPr/>
        </p:nvGrpSpPr>
        <p:grpSpPr>
          <a:xfrm>
            <a:off x="171927" y="434242"/>
            <a:ext cx="4247673" cy="713959"/>
            <a:chOff x="884475" y="747148"/>
            <a:chExt cx="2642497" cy="1001486"/>
          </a:xfrm>
        </p:grpSpPr>
        <p:sp>
          <p:nvSpPr>
            <p:cNvPr id="36" name="文本框 7">
              <a:extLst>
                <a:ext uri="{FF2B5EF4-FFF2-40B4-BE49-F238E27FC236}">
                  <a16:creationId xmlns:a16="http://schemas.microsoft.com/office/drawing/2014/main" id="{44F522E3-F5A4-2A90-E007-29ADD01E5324}"/>
                </a:ext>
              </a:extLst>
            </p:cNvPr>
            <p:cNvSpPr txBox="1"/>
            <p:nvPr/>
          </p:nvSpPr>
          <p:spPr>
            <a:xfrm>
              <a:off x="884475" y="747148"/>
              <a:ext cx="2642497" cy="820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0C2B9"/>
                  </a:solidFill>
                  <a:cs typeface="+mn-ea"/>
                  <a:sym typeface="+mn-lt"/>
                </a:rPr>
                <a:t>Future work ideas</a:t>
              </a:r>
            </a:p>
          </p:txBody>
        </p:sp>
        <p:sp>
          <p:nvSpPr>
            <p:cNvPr id="37" name="矩形: 圆角 8">
              <a:extLst>
                <a:ext uri="{FF2B5EF4-FFF2-40B4-BE49-F238E27FC236}">
                  <a16:creationId xmlns:a16="http://schemas.microsoft.com/office/drawing/2014/main" id="{A90B6988-8EA1-B725-5075-200A35E77F3A}"/>
                </a:ext>
              </a:extLst>
            </p:cNvPr>
            <p:cNvSpPr/>
            <p:nvPr/>
          </p:nvSpPr>
          <p:spPr>
            <a:xfrm>
              <a:off x="986972" y="747148"/>
              <a:ext cx="2540000" cy="1001486"/>
            </a:xfrm>
            <a:prstGeom prst="roundRect">
              <a:avLst>
                <a:gd name="adj" fmla="val 23913"/>
              </a:avLst>
            </a:prstGeom>
            <a:noFill/>
            <a:ln w="22225">
              <a:solidFill>
                <a:srgbClr val="00C2B9"/>
              </a:solidFill>
            </a:ln>
            <a:effectLst>
              <a:outerShdw blurRad="38100" sx="102000" sy="102000" algn="ctr" rotWithShape="0">
                <a:schemeClr val="bg1"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cs typeface="+mn-ea"/>
                <a:sym typeface="+mn-lt"/>
              </a:endParaRPr>
            </a:p>
          </p:txBody>
        </p:sp>
      </p:grpSp>
      <p:sp>
        <p:nvSpPr>
          <p:cNvPr id="38" name="מציין מיקום תוכן 2">
            <a:extLst>
              <a:ext uri="{FF2B5EF4-FFF2-40B4-BE49-F238E27FC236}">
                <a16:creationId xmlns:a16="http://schemas.microsoft.com/office/drawing/2014/main" id="{07333506-046D-FA10-4747-C1EC22705AD5}"/>
              </a:ext>
            </a:extLst>
          </p:cNvPr>
          <p:cNvSpPr txBox="1">
            <a:spLocks/>
          </p:cNvSpPr>
          <p:nvPr/>
        </p:nvSpPr>
        <p:spPr>
          <a:xfrm>
            <a:off x="407894" y="12533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cs typeface="+mn-ea"/>
              </a:rPr>
              <a:t>Augmentations</a:t>
            </a:r>
          </a:p>
          <a:p>
            <a:pPr marL="0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cs typeface="+mn-ea"/>
              </a:rPr>
              <a:t>Feature normalization</a:t>
            </a:r>
          </a:p>
          <a:p>
            <a:pPr marL="0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cs typeface="+mn-ea"/>
              </a:rPr>
              <a:t>Double-deep gradient descent</a:t>
            </a:r>
          </a:p>
          <a:p>
            <a:pPr marL="0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cs typeface="+mn-ea"/>
              </a:rPr>
              <a:t>World-wide dataset viability –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  <a:cs typeface="+mn-ea"/>
              </a:rPr>
              <a:t>	Google car for example</a:t>
            </a:r>
          </a:p>
        </p:txBody>
      </p:sp>
      <p:pic>
        <p:nvPicPr>
          <p:cNvPr id="40" name="Picture 4" descr="Number of activations per feature in the datasets. (activation is when feature is non zero)">
            <a:extLst>
              <a:ext uri="{FF2B5EF4-FFF2-40B4-BE49-F238E27FC236}">
                <a16:creationId xmlns:a16="http://schemas.microsoft.com/office/drawing/2014/main" id="{012E4235-908A-5C3E-D275-1A06E235D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79" y="671612"/>
            <a:ext cx="4159911" cy="3119933"/>
          </a:xfrm>
          <a:prstGeom prst="rect">
            <a:avLst/>
          </a:prstGeom>
        </p:spPr>
      </p:pic>
      <p:pic>
        <p:nvPicPr>
          <p:cNvPr id="42" name="תמונה 41">
            <a:extLst>
              <a:ext uri="{FF2B5EF4-FFF2-40B4-BE49-F238E27FC236}">
                <a16:creationId xmlns:a16="http://schemas.microsoft.com/office/drawing/2014/main" id="{871CB286-DAE6-72A9-BDCF-B9CD5C6E0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86" y="4114957"/>
            <a:ext cx="5022589" cy="2575033"/>
          </a:xfrm>
          <a:prstGeom prst="rect">
            <a:avLst/>
          </a:prstGeom>
        </p:spPr>
      </p:pic>
      <p:pic>
        <p:nvPicPr>
          <p:cNvPr id="3" name="Picture 2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8127C9A2-5F3B-94DA-FFD4-B2EE405B4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79" y="4114957"/>
            <a:ext cx="4711599" cy="23409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3502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304"/>
    </mc:Choice>
    <mc:Fallback>
      <p:transition advTm="9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创意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6|0.3|0.3|0.3|0.4|0.3|0.4|0.3|0.3|0.4|0.4|0.2|0.2|0.2|0.2|0.2|0.2|0.2|0.2|0.2|0.2|0.2|0.2|0.2|0.2|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1|0.2|0.2|0.1|0.2|0.2|0.3|0.3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1|0.8|0.6|0.5|0.6|0.7|0.7|1.1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5|0.6|0.6|0.5|0.5|1|0.5|0.5|0.9|0.5|0.6|1.4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4|0.4|0.5|0.5|0.5|0.6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5|0.5|0.6|0.6|0.5|0.5|0.5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|0.4|0.5|0.6|0.5|0.6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5|0.5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|0.7|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4|0.6|0.5|0.5|0.5|0.5|0.5|0.4|0.5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ma4jzbf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303</Words>
  <Application>Microsoft Office PowerPoint</Application>
  <PresentationFormat>Widescreen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等线</vt:lpstr>
      <vt:lpstr>微软雅黑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www.freeppt7.com</Manager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www.freeppt7.com</dc:creator>
  <cp:keywords>www.freeppt7.com</cp:keywords>
  <dc:description>www.freeppt7.com</dc:description>
  <cp:lastModifiedBy>Itay Geva</cp:lastModifiedBy>
  <cp:revision>245</cp:revision>
  <dcterms:created xsi:type="dcterms:W3CDTF">2019-07-25T13:21:41Z</dcterms:created>
  <dcterms:modified xsi:type="dcterms:W3CDTF">2023-06-30T14:43:46Z</dcterms:modified>
</cp:coreProperties>
</file>